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3"/>
  </p:notesMasterIdLst>
  <p:sldIdLst>
    <p:sldId id="256" r:id="rId2"/>
    <p:sldId id="257" r:id="rId3"/>
    <p:sldId id="350" r:id="rId4"/>
    <p:sldId id="270" r:id="rId5"/>
    <p:sldId id="351" r:id="rId6"/>
    <p:sldId id="353" r:id="rId7"/>
    <p:sldId id="354" r:id="rId8"/>
    <p:sldId id="355" r:id="rId9"/>
    <p:sldId id="424" r:id="rId10"/>
    <p:sldId id="359" r:id="rId11"/>
    <p:sldId id="356" r:id="rId12"/>
    <p:sldId id="425" r:id="rId13"/>
    <p:sldId id="357" r:id="rId14"/>
    <p:sldId id="361" r:id="rId15"/>
    <p:sldId id="426" r:id="rId16"/>
    <p:sldId id="374" r:id="rId17"/>
    <p:sldId id="358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2" r:id="rId28"/>
    <p:sldId id="377" r:id="rId29"/>
    <p:sldId id="371" r:id="rId30"/>
    <p:sldId id="375" r:id="rId31"/>
    <p:sldId id="376" r:id="rId32"/>
    <p:sldId id="373" r:id="rId33"/>
    <p:sldId id="380" r:id="rId34"/>
    <p:sldId id="383" r:id="rId35"/>
    <p:sldId id="381" r:id="rId36"/>
    <p:sldId id="428" r:id="rId37"/>
    <p:sldId id="382" r:id="rId38"/>
    <p:sldId id="427" r:id="rId39"/>
    <p:sldId id="385" r:id="rId40"/>
    <p:sldId id="411" r:id="rId41"/>
    <p:sldId id="412" r:id="rId42"/>
    <p:sldId id="417" r:id="rId43"/>
    <p:sldId id="418" r:id="rId44"/>
    <p:sldId id="384" r:id="rId45"/>
    <p:sldId id="379" r:id="rId46"/>
    <p:sldId id="414" r:id="rId47"/>
    <p:sldId id="429" r:id="rId48"/>
    <p:sldId id="430" r:id="rId49"/>
    <p:sldId id="431" r:id="rId50"/>
    <p:sldId id="432" r:id="rId51"/>
    <p:sldId id="419" r:id="rId52"/>
    <p:sldId id="38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6" r:id="rId62"/>
    <p:sldId id="396" r:id="rId63"/>
    <p:sldId id="395" r:id="rId64"/>
    <p:sldId id="394" r:id="rId65"/>
    <p:sldId id="387" r:id="rId66"/>
    <p:sldId id="389" r:id="rId67"/>
    <p:sldId id="390" r:id="rId68"/>
    <p:sldId id="422" r:id="rId69"/>
    <p:sldId id="423" r:id="rId70"/>
    <p:sldId id="407" r:id="rId71"/>
    <p:sldId id="409" r:id="rId72"/>
    <p:sldId id="410" r:id="rId73"/>
    <p:sldId id="421" r:id="rId74"/>
    <p:sldId id="413" r:id="rId75"/>
    <p:sldId id="408" r:id="rId76"/>
    <p:sldId id="415" r:id="rId77"/>
    <p:sldId id="416" r:id="rId78"/>
    <p:sldId id="420" r:id="rId79"/>
    <p:sldId id="433" r:id="rId80"/>
    <p:sldId id="352" r:id="rId81"/>
    <p:sldId id="268" r:id="rId82"/>
  </p:sldIdLst>
  <p:sldSz cx="9144000" cy="6858000" type="screen4x3"/>
  <p:notesSz cx="6858000" cy="9144000"/>
  <p:embeddedFontLst>
    <p:embeddedFont>
      <p:font typeface="Roboto" pitchFamily="2" charset="0"/>
      <p:regular r:id="rId84"/>
      <p:bold r:id="rId85"/>
      <p:italic r:id="rId86"/>
      <p:boldItalic r:id="rId87"/>
    </p:embeddedFont>
    <p:embeddedFont>
      <p:font typeface="Calibri" pitchFamily="34" charset="0"/>
      <p:regular r:id="rId88"/>
      <p:bold r:id="rId89"/>
      <p:italic r:id="rId90"/>
      <p:boldItalic r:id="rId91"/>
    </p:embeddedFont>
    <p:embeddedFont>
      <p:font typeface="Calibri Light" pitchFamily="34" charset="0"/>
      <p:regular r:id="rId92"/>
      <p: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515" autoAdjust="0"/>
    <p:restoredTop sz="94713" autoAdjust="0"/>
  </p:normalViewPr>
  <p:slideViewPr>
    <p:cSldViewPr snapToGrid="0">
      <p:cViewPr>
        <p:scale>
          <a:sx n="90" d="100"/>
          <a:sy n="90" d="100"/>
        </p:scale>
        <p:origin x="-2508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7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4364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javascript.ru/array" TargetMode="External"/><Relationship Id="rId5" Type="http://schemas.openxmlformats.org/officeDocument/2006/relationships/hyperlink" Target="https://developer.mozilla.org/ru/docs/Web/JavaScript/Reference/Global_Objects/Array" TargetMode="External"/><Relationship Id="rId4" Type="http://schemas.openxmlformats.org/officeDocument/2006/relationships/hyperlink" Target="https://developer.mozilla.org/ru/docs/Web/JavaScript/Reference/Global_Objects/Math/round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 Base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Массивы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Массив в 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JavaScript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 — набор разнотипных компонентов (элементов), доступ к которым осуществляется по индексу (индексам).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  <p:grpSp>
        <p:nvGrpSpPr>
          <p:cNvPr id="10" name="Group 2"/>
          <p:cNvGrpSpPr/>
          <p:nvPr/>
        </p:nvGrpSpPr>
        <p:grpSpPr>
          <a:xfrm>
            <a:off x="3454434" y="4776949"/>
            <a:ext cx="787289" cy="387350"/>
            <a:chOff x="1655676" y="3399842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123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Group 17"/>
          <p:cNvGrpSpPr/>
          <p:nvPr/>
        </p:nvGrpSpPr>
        <p:grpSpPr>
          <a:xfrm>
            <a:off x="4416470" y="4776949"/>
            <a:ext cx="787289" cy="387350"/>
            <a:chOff x="1655676" y="3399842"/>
            <a:chExt cx="1323670" cy="387350"/>
          </a:xfrm>
        </p:grpSpPr>
        <p:sp>
          <p:nvSpPr>
            <p:cNvPr id="14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asd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20"/>
          <p:cNvGrpSpPr/>
          <p:nvPr/>
        </p:nvGrpSpPr>
        <p:grpSpPr>
          <a:xfrm>
            <a:off x="5378506" y="4776949"/>
            <a:ext cx="787289" cy="387350"/>
            <a:chOff x="1655676" y="3399842"/>
            <a:chExt cx="1323670" cy="387350"/>
          </a:xfrm>
        </p:grpSpPr>
        <p:sp>
          <p:nvSpPr>
            <p:cNvPr id="17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true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028097" y="4452966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[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0542" y="4452966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]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7194" y="5255503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9230" y="5261313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40419" y="5254963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Right Brace 31"/>
          <p:cNvSpPr/>
          <p:nvPr/>
        </p:nvSpPr>
        <p:spPr>
          <a:xfrm rot="16200000">
            <a:off x="4722000" y="2663371"/>
            <a:ext cx="155448" cy="3584820"/>
          </a:xfrm>
          <a:prstGeom prst="rightBrace">
            <a:avLst/>
          </a:prstGeom>
          <a:ln>
            <a:solidFill>
              <a:srgbClr val="7B8F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Как хранить зарегистрированных пользователей?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Если каждого пользователя хранить в переменной: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userName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userName2 =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userName3 =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‘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userName4 = 'Ivan';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Насколько это удобно?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Что если нужно хранить данные о пользователе: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userName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Masha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18;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userEmail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'test@gmail.com';</a:t>
            </a: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Эти данные никак не связаны и не очевидно, что это описание одного пользователя. </a:t>
            </a: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Для создания массива используем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квадратные скобки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[]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array = []</a:t>
            </a:r>
            <a:r>
              <a:rPr lang="pl-PL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  <a:endParaRPr lang="ru-RU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 переменную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array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присваиваем пустой массив. 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pl-PL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userName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'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Masha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userAge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18;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userEmail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'test@gmail.com';</a:t>
            </a:r>
            <a:endParaRPr lang="uk-UA" sz="24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4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4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userInfo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['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Masha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', 18, 'test@gmail.com'];</a:t>
            </a:r>
            <a:endParaRPr lang="pl-PL" sz="24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4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Все данные в массиве </a:t>
            </a:r>
            <a:r>
              <a:rPr lang="en-US" sz="24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userInfo</a:t>
            </a:r>
            <a:endParaRPr lang="en-US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3062377" y="4658264"/>
            <a:ext cx="1794295" cy="586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    </a:t>
            </a:r>
            <a:endParaRPr lang="uk-UA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array = </a:t>
            </a:r>
            <a:r>
              <a:rPr lang="en-US" sz="32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[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  <a:r>
              <a:rPr lang="en-US" sz="32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Ura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  <a:r>
              <a:rPr lang="en-US" sz="32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'</a:t>
            </a:r>
            <a:r>
              <a:rPr lang="en-US" sz="32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Petja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  <a:r>
              <a:rPr lang="en-US" sz="32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'</a:t>
            </a:r>
            <a:r>
              <a:rPr lang="en-US" sz="32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Tanja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</a:t>
            </a:r>
            <a:r>
              <a:rPr lang="en-US" sz="32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'Ivan'</a:t>
            </a:r>
            <a:r>
              <a:rPr lang="en-US" sz="32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]</a:t>
            </a: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3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console.log(array);</a:t>
            </a:r>
            <a:endParaRPr lang="ru-RU" sz="3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Данный массив содержит 4 строчных элемента.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Посмотрим, как он выглядит в консоли.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b="1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Любые типы данных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 массиве можно хранить любые типы данных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user = ["John", 34, true];</a:t>
            </a: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 том числе другие массивы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user = ["John", 34, true ,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[1,2,3]];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Индексы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4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r>
              <a:rPr lang="uk-UA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0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: 1</a:t>
            </a:r>
          </a:p>
          <a:p>
            <a:r>
              <a:rPr lang="uk-UA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: 2</a:t>
            </a:r>
          </a:p>
          <a:p>
            <a:r>
              <a:rPr lang="uk-UA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: 3</a:t>
            </a:r>
          </a:p>
          <a:p>
            <a:r>
              <a:rPr lang="uk-UA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: 4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Каждый элемент массива имеет свой </a:t>
            </a: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индекс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.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Нумерация начинается с нуля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Первый элемент массива хранится под индексом 0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Индексы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Обратиться к элементу массива можно по его индексу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4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console.log(array[1]);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array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Name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['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', 'Ivan'];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array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Name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[2]);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Индексы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4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console.log(array[0]);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1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Вернет первый элемент массива</a:t>
            </a:r>
          </a:p>
          <a:p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/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lang="ru-RU" sz="3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lang="uk-UA" sz="17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endParaRPr lang="uk-UA" sz="1600" b="1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uk-UA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500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skubida_sergey</a:t>
            </a:r>
            <a:endParaRPr lang="en-US"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14400" lvl="1" indent="-304800">
              <a:lnSpc>
                <a:spcPct val="115000"/>
              </a:lnSpc>
              <a:buSzPts val="1200"/>
              <a:buFont typeface="Noto Sans Symbols"/>
              <a:buChar char="◆"/>
            </a:pPr>
            <a:r>
              <a:rPr lang="en-US" sz="1800" dirty="0" err="1" smtClean="0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dirty="0" smtClean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lang="en-US" sz="1800" dirty="0" smtClean="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X Project</a:t>
            </a:r>
            <a:endParaRPr sz="160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Длина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массива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Длина массива всегда равна количеству элементов в массиве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0: 1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1: 2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2: 3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length: 3</a:t>
            </a:r>
            <a:endParaRPr lang="ru-RU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0: </a:t>
            </a:r>
            <a:r>
              <a:rPr lang="uk-UA" sz="2000" dirty="0" err="1" smtClean="0">
                <a:latin typeface="Roboto" pitchFamily="2" charset="0"/>
                <a:ea typeface="Roboto" pitchFamily="2" charset="0"/>
              </a:rPr>
              <a:t>'Маша'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1: </a:t>
            </a:r>
            <a:r>
              <a:rPr lang="uk-UA" sz="2000" dirty="0" err="1" smtClean="0">
                <a:latin typeface="Roboto" pitchFamily="2" charset="0"/>
                <a:ea typeface="Roboto" pitchFamily="2" charset="0"/>
              </a:rPr>
              <a:t>'Ваня'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length: </a:t>
            </a:r>
            <a:r>
              <a:rPr lang="uk-UA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В первом столбике индексы, во втором значения</a:t>
            </a:r>
          </a:p>
          <a:p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Длина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массива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4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Длина массива динамическая.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Если добавить новый элемент в массив, длина будет пересчитана.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Длина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массива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], 'array[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]');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Какой результат выведется в консоли?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Добавление в массив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array[4] = 'Sergey';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При обращении к элементу массива, возможна как запись/перезапись, так и чтение значения элемента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Последний элемент массива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Как получить последний элемент массива?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Последний элемент массива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Длина массива, равная количеству элементов массива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Нумерация массива начинается с индекса 0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Для того, чтобы получить последний элемент массива, нужно от длины массива (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 отнять единицу (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- 1]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Добавить в конец массива 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Используйте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Чтобы добавить в конец массива еще один элемент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pl-PL" sz="1800" dirty="0" smtClean="0">
              <a:sym typeface="Roboto"/>
            </a:endParaRPr>
          </a:p>
          <a:p>
            <a:pPr indent="-12700">
              <a:buSzPts val="2000"/>
            </a:pPr>
            <a:r>
              <a:rPr lang="en-US" sz="1800" dirty="0" smtClean="0">
                <a:sym typeface="Roboto"/>
              </a:rPr>
              <a:t>let array = ['</a:t>
            </a:r>
            <a:r>
              <a:rPr lang="en-US" sz="1800" dirty="0" err="1" smtClean="0">
                <a:sym typeface="Roboto"/>
              </a:rPr>
              <a:t>Ura</a:t>
            </a:r>
            <a:r>
              <a:rPr lang="en-US" sz="1800" dirty="0" smtClean="0">
                <a:sym typeface="Roboto"/>
              </a:rPr>
              <a:t>', '</a:t>
            </a:r>
            <a:r>
              <a:rPr lang="en-US" sz="1800" dirty="0" err="1" smtClean="0">
                <a:sym typeface="Roboto"/>
              </a:rPr>
              <a:t>Petja</a:t>
            </a:r>
            <a:r>
              <a:rPr lang="en-US" sz="1800" dirty="0" smtClean="0">
                <a:sym typeface="Roboto"/>
              </a:rPr>
              <a:t>', '</a:t>
            </a:r>
            <a:r>
              <a:rPr lang="en-US" sz="1800" dirty="0" err="1" smtClean="0">
                <a:sym typeface="Roboto"/>
              </a:rPr>
              <a:t>Tanja</a:t>
            </a:r>
            <a:r>
              <a:rPr lang="en-US" sz="1800" dirty="0" smtClean="0">
                <a:sym typeface="Roboto"/>
              </a:rPr>
              <a:t>', 'Ivan'];</a:t>
            </a:r>
          </a:p>
          <a:p>
            <a:pPr indent="-12700">
              <a:buSzPts val="2000"/>
            </a:pPr>
            <a:endParaRPr lang="pl-PL" sz="1800" dirty="0" smtClean="0">
              <a:sym typeface="Roboto"/>
            </a:endParaRPr>
          </a:p>
          <a:p>
            <a:pPr indent="-12700">
              <a:buSzPts val="2000"/>
            </a:pPr>
            <a:r>
              <a:rPr lang="en-US" sz="1800" dirty="0" smtClean="0">
                <a:sym typeface="Roboto"/>
              </a:rPr>
              <a:t>array[</a:t>
            </a:r>
            <a:r>
              <a:rPr lang="en-US" sz="1800" dirty="0" err="1" smtClean="0">
                <a:sym typeface="Roboto"/>
              </a:rPr>
              <a:t>array.length</a:t>
            </a:r>
            <a:r>
              <a:rPr lang="en-US" sz="1800" dirty="0" smtClean="0">
                <a:sym typeface="Roboto"/>
              </a:rPr>
              <a:t>] = '</a:t>
            </a:r>
            <a:r>
              <a:rPr lang="en-US" sz="1800" dirty="0" err="1" smtClean="0">
                <a:sym typeface="Roboto"/>
              </a:rPr>
              <a:t>Masha</a:t>
            </a:r>
            <a:r>
              <a:rPr lang="en-US" sz="1800" dirty="0" smtClean="0">
                <a:sym typeface="Roboto"/>
              </a:rPr>
              <a:t>';</a:t>
            </a:r>
          </a:p>
          <a:p>
            <a:pPr indent="-12700">
              <a:buSzPts val="2000"/>
            </a:pPr>
            <a:r>
              <a:rPr lang="en-US" sz="1800" dirty="0" smtClean="0">
                <a:sym typeface="Roboto"/>
              </a:rPr>
              <a:t>console.log(array);</a:t>
            </a:r>
          </a:p>
          <a:p>
            <a:pPr indent="-12700">
              <a:buSzPts val="2000"/>
            </a:pPr>
            <a:endParaRPr lang="pl-PL" sz="1800" dirty="0" smtClean="0">
              <a:sym typeface="Roboto"/>
            </a:endParaRPr>
          </a:p>
          <a:p>
            <a:pPr indent="-12700">
              <a:buSzPts val="2000"/>
            </a:pPr>
            <a:r>
              <a:rPr lang="en-US" sz="1800" dirty="0" smtClean="0">
                <a:sym typeface="Roboto"/>
              </a:rPr>
              <a:t>array[</a:t>
            </a:r>
            <a:r>
              <a:rPr lang="en-US" sz="1800" dirty="0" err="1" smtClean="0">
                <a:sym typeface="Roboto"/>
              </a:rPr>
              <a:t>array.length</a:t>
            </a:r>
            <a:r>
              <a:rPr lang="en-US" sz="1800" dirty="0" smtClean="0">
                <a:sym typeface="Roboto"/>
              </a:rPr>
              <a:t>] = '</a:t>
            </a:r>
            <a:r>
              <a:rPr lang="en-US" sz="1800" dirty="0" err="1" smtClean="0">
                <a:sym typeface="Roboto"/>
              </a:rPr>
              <a:t>Katja</a:t>
            </a:r>
            <a:r>
              <a:rPr lang="en-US" sz="1800" dirty="0" smtClean="0">
                <a:sym typeface="Roboto"/>
              </a:rPr>
              <a:t>';</a:t>
            </a:r>
          </a:p>
          <a:p>
            <a:pPr indent="-12700">
              <a:buSzPts val="2000"/>
            </a:pPr>
            <a:r>
              <a:rPr lang="en-US" sz="1800" dirty="0" smtClean="0">
                <a:sym typeface="Roboto"/>
              </a:rPr>
              <a:t>console.log(array);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Добавление по индексу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Можно добавить элемент с любым индексом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Pavel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вместо строки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вставим строку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Pavel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array[40]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Pavel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добавим строку под индексом 40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array[40] </a:t>
            </a:r>
            <a:r>
              <a:rPr lang="ru-RU" sz="2000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—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мы можем так делать, но создавать пустые элементы не нужно, и в этом нет никакого смысла.  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Управление длинной 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2;</a:t>
            </a: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Значения всех элементов, которые не попали в новую длину массива, будут утеряны.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</a:t>
            </a: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Свойство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length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открыто как для чтения, так и для записи, при этом возможно как увеличение длины массива, так и ее уменьшение.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Массив является объектом, следовательно, для него в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JavaScript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предусмотрен специальный конструктор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Второй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способ  создания массива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c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использованием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конструктора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endParaRPr lang="ru-RU" sz="2000" b="1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l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et array = new Array();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console.log(array);</a:t>
            </a:r>
            <a:endParaRPr lang="ru-RU" sz="2000" b="1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b="1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785716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Массивы</a:t>
            </a: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Многомерные массивы</a:t>
            </a: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Простые методы работы с массивами</a:t>
            </a: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endParaRPr lang="pl-PL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Array()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 		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создает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пустой массив, аналог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[ ]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Array(1,2,3,4)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равносильно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[1,2,3,4]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Array(1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)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	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пустой массив размерностью 10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Конструктор с одним целочисленным аргументом создаст массив, размерностью в количество элементов, указанное в аргументе.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b="1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new 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Array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let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 = new Array();   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 == 0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 = new Array(10);     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 == 10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 = new Array(1, 2, 3);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 == 3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a.length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Копирование</a:t>
            </a:r>
            <a:r>
              <a:rPr lang="uk-UA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по 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ссылке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mass = array;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копирование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по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ссылке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mass[4] = 'Elena';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добавляем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елемент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во второй массив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console.log(mass, 'mass');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первый массив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console.log(array, 'array');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второй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Работаем с одним и тем же массивом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Перебор массивов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(array);</a:t>
            </a: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 (let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0;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&lt;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++) {</a:t>
            </a: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]);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Циклом идем по массиву и каждый элемент (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выводим в документ 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Перебор массивов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18334" y="2536399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Подход, описанный выше, не очень хорош тем, что мы каждый раз дергаем документ, гораздо производительнее будет сделать так: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'';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 (let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0;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&lt;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++) {</a:t>
            </a: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+= 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 + ' ';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Перебор массивов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Выведем массив в виде списка: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 (let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0;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&lt;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++) {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 +  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 + 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document.writeln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</a:t>
            </a:r>
          </a:p>
          <a:p>
            <a:pPr indent="-12700">
              <a:lnSpc>
                <a:spcPct val="150000"/>
              </a:lnSpc>
              <a:buSzPts val="2000"/>
            </a:pPr>
            <a:endParaRPr lang="pl-PL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Перебор массивов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 виде списка, но производительнее: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'';</a:t>
            </a: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 (let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0;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&lt;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++) {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+= '&lt;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 + array[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  + 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 +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+ 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Вывод в обратном порядке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Сделайте вывод элементов массива и их индексов в обратном порядке.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Результат должен быть таким: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 –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Ivan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 –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 –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0 –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1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mass = [];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mass.length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30;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Заполните массив случайными числами в диапазоне от 10 до 100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&lt; length ||  &lt;= length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</a:t>
            </a: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Задание 2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Дан массив с элементами [5, 8, 3, 45, 5].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Используя цикл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найдите сумму элементов этого массива. Запишите ее в переменную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result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Math.round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возвращает число, округлённое к ближайшему целому.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x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20.5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(x),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21</a:t>
            </a: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20.4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3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Создайте массив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с элементами 2, 4, 9, 7.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Умножьте первый элемент массива на второй, второй на третий, а третий элемент на четвертый….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Результаты сложите, присвойте переменной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result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Выведите на экран значение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result.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4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mass = [];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mass.length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0;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Заполните массив случайными числами в диапазоне от 10 до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30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Сделайте вывод в консоль простых чисел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</a:t>
            </a:r>
            <a:r>
              <a:rPr lang="pl-PL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5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Заполните массив случайными числами в диапазоне 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от -100 до 100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Найдите минимальное и максимальное число в массиве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Результат вывести в консоль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6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 одномерном массиве произвести такую замену: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 элемент поменять с 2,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 элемент поменять с 4,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5 элемент поменять с 6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 т. д.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Если массив непарный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последний элемент не трогать.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Было 1 2 3 4 5 6; должно стать: 2 1 4 3 6 5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For of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Еще 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один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цикл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для перебора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(let </a:t>
            </a:r>
            <a:r>
              <a:rPr lang="pl-PL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key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of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 {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pl-PL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key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Вместо </a:t>
            </a:r>
            <a:r>
              <a:rPr lang="pl-PL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key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можно использовать любую переменную.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При использовании такого перебора нет доступа к индексам.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002060"/>
                </a:solidFill>
                <a:latin typeface="Roboto"/>
                <a:ea typeface="Roboto"/>
                <a:sym typeface="Roboto"/>
              </a:rPr>
              <a:t>Многомерные массивы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Многомерные массивы — массивы, содержащие более одного индекса.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Чтобы создать многомерный массив в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JavaScript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 достаточно в качестве значений одномерному массиву присвоить новые массивы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da-DK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</a:t>
            </a: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[1,2,3],</a:t>
            </a:r>
          </a:p>
          <a:p>
            <a:pPr indent="-12700">
              <a:buSzPts val="2000"/>
            </a:pP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   </a:t>
            </a: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[4,5,6],</a:t>
            </a:r>
          </a:p>
          <a:p>
            <a:pPr indent="-12700">
              <a:buSzPts val="2000"/>
            </a:pP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   </a:t>
            </a: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[7,8,9]</a:t>
            </a:r>
            <a:r>
              <a:rPr lang="da-DK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</a:t>
            </a:r>
            <a:r>
              <a:rPr lang="da-DK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002060"/>
                </a:solidFill>
                <a:latin typeface="Roboto"/>
                <a:ea typeface="Roboto"/>
                <a:sym typeface="Roboto"/>
              </a:rPr>
              <a:t>Многомерные массивы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Ukraine = ["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Киев", "Харьков", "Львов", "Днепропетровск"];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Spain =   ["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Мадрид", "Барселона", "Валенсия", "Севилья"];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Poland =  ["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Варшава", "Краков", "Гданьск"];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countries = [Ukraine, Spain, Poland];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console.log(countries);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city = countries[1][0];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console.log(city);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002060"/>
                </a:solidFill>
                <a:latin typeface="Roboto"/>
                <a:ea typeface="Roboto"/>
                <a:sym typeface="Roboto"/>
              </a:rPr>
              <a:t>Многомерные массивы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Создайте многомерный массив 10*10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Наполните случайными значениями от 10 до 100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7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Создайте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многомерный массив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Циклом заполните его таким образом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00 01 02 03 04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10 11 12 13 14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20 21 22 23 24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30 31 32 33 34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40 41 42 43 44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449854" y="4336212"/>
            <a:ext cx="4073045" cy="17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Выведите на экран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1. 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Выведите на главной диагонали строку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‘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**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’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2. 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Теперь на побочной диагонали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7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uk-UA" sz="1800" dirty="0" smtClean="0"/>
              <a:t>Результат </a:t>
            </a:r>
            <a:r>
              <a:rPr lang="ru-RU" sz="1800" dirty="0" smtClean="0"/>
              <a:t>должен быть таким:</a:t>
            </a:r>
            <a:endParaRPr lang="en-US" sz="1800" dirty="0" smtClean="0"/>
          </a:p>
          <a:p>
            <a:pPr indent="-12700">
              <a:lnSpc>
                <a:spcPct val="150000"/>
              </a:lnSpc>
              <a:buSzPts val="2000"/>
            </a:pPr>
            <a:r>
              <a:rPr lang="uk-UA" sz="1800" dirty="0" smtClean="0"/>
              <a:t>** 01 02 03 **</a:t>
            </a:r>
            <a:br>
              <a:rPr lang="uk-UA" sz="1800" dirty="0" smtClean="0"/>
            </a:br>
            <a:r>
              <a:rPr lang="uk-UA" sz="1800" dirty="0" smtClean="0"/>
              <a:t>10 ** 12 ** 14</a:t>
            </a:r>
            <a:br>
              <a:rPr lang="uk-UA" sz="1800" dirty="0" smtClean="0"/>
            </a:br>
            <a:r>
              <a:rPr lang="uk-UA" sz="1800" dirty="0" smtClean="0"/>
              <a:t>20 21 ** 23 24</a:t>
            </a:r>
            <a:br>
              <a:rPr lang="uk-UA" sz="1800" dirty="0" smtClean="0"/>
            </a:br>
            <a:r>
              <a:rPr lang="uk-UA" sz="1800" dirty="0" smtClean="0"/>
              <a:t>30 ** 32 ** 34</a:t>
            </a:r>
            <a:br>
              <a:rPr lang="uk-UA" sz="1800" dirty="0" smtClean="0"/>
            </a:br>
            <a:r>
              <a:rPr lang="uk-UA" sz="1800" dirty="0" smtClean="0"/>
              <a:t>** 41 42 43 **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Math.ceil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Math.ceil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возвращает число, округлённое до ближайшего большего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x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20.5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(x),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21</a:t>
            </a: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20.4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</a:t>
            </a: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1</a:t>
            </a: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7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880388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uk-UA" sz="2000" dirty="0" smtClean="0"/>
              <a:t>** ** ** ** **</a:t>
            </a:r>
            <a:br>
              <a:rPr lang="uk-UA" sz="2000" dirty="0" smtClean="0"/>
            </a:br>
            <a:r>
              <a:rPr lang="uk-UA" sz="2000" dirty="0" smtClean="0"/>
              <a:t>10 ** ** ** **</a:t>
            </a:r>
            <a:br>
              <a:rPr lang="uk-UA" sz="2000" dirty="0" smtClean="0"/>
            </a:br>
            <a:r>
              <a:rPr lang="uk-UA" sz="2000" dirty="0" smtClean="0"/>
              <a:t>20 21 ** ** **</a:t>
            </a:r>
            <a:br>
              <a:rPr lang="uk-UA" sz="2000" dirty="0" smtClean="0"/>
            </a:br>
            <a:r>
              <a:rPr lang="uk-UA" sz="2000" dirty="0" smtClean="0"/>
              <a:t>30 31 32 ** **</a:t>
            </a:r>
            <a:br>
              <a:rPr lang="uk-UA" sz="2000" dirty="0" smtClean="0"/>
            </a:br>
            <a:r>
              <a:rPr lang="uk-UA" sz="2000" dirty="0" smtClean="0"/>
              <a:t>40 41 42 43 **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631008" y="2723071"/>
            <a:ext cx="3880388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uk-UA" sz="2000" dirty="0" smtClean="0"/>
              <a:t>** 01 02 03 04</a:t>
            </a:r>
            <a:br>
              <a:rPr lang="uk-UA" sz="2000" dirty="0" smtClean="0"/>
            </a:br>
            <a:r>
              <a:rPr lang="uk-UA" sz="2000" dirty="0" smtClean="0"/>
              <a:t>** ** 12 13 14</a:t>
            </a:r>
            <a:br>
              <a:rPr lang="uk-UA" sz="2000" dirty="0" smtClean="0"/>
            </a:br>
            <a:r>
              <a:rPr lang="uk-UA" sz="2000" dirty="0" smtClean="0"/>
              <a:t>** ** ** 23 24</a:t>
            </a:r>
            <a:br>
              <a:rPr lang="uk-UA" sz="2000" dirty="0" smtClean="0"/>
            </a:br>
            <a:r>
              <a:rPr lang="uk-UA" sz="2000" dirty="0" smtClean="0"/>
              <a:t>** ** ** ** 34</a:t>
            </a:r>
            <a:br>
              <a:rPr lang="uk-UA" sz="2000" dirty="0" smtClean="0"/>
            </a:br>
            <a:r>
              <a:rPr lang="uk-UA" sz="2000" dirty="0" smtClean="0"/>
              <a:t>** ** ** ** **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8</a:t>
            </a:r>
            <a:endParaRPr lang="ru-RU" sz="4100" b="1" i="0" u="none" strike="noStrike" cap="none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Создать многомерный массив, размер массива получить от пользователя.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Каждый нечётный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подмассив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заполнить значением '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odd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а чётный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'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even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каждого вложенного массива - 3.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Методы</a:t>
            </a:r>
            <a:endParaRPr lang="ru-RU" sz="41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Методы массивов позволяют удобно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 </a:t>
            </a:r>
            <a:r>
              <a:rPr lang="ru-RU" sz="200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ними работать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split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–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предназначен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для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работы со строками.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При помощи 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 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из строки можно создать массив</a:t>
            </a: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names 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Ivan';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names.split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 качестве параметра нужно указать разделить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В данном случаем это запятая и пробел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['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names 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- Ivan';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names.split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('- ',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3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namesArray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['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Если указать второй параметр, массив будет обрезан.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Так как 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 </a:t>
            </a:r>
            <a:r>
              <a:rPr lang="ru-RU" dirty="0" smtClean="0"/>
              <a:t>—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это метод для работы со строками,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Разбить слово на массив посимвольно: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let name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ivanko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';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nameArray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name.split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""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nameArray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);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sym typeface="Roboto"/>
              </a:rPr>
              <a:t>//  ["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sym typeface="Roboto"/>
              </a:rPr>
              <a:t>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sym typeface="Roboto"/>
              </a:rPr>
              <a:t>", "v", "a", "n", "k", "o"]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j</a:t>
            </a:r>
            <a:r>
              <a:rPr lang="en-US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oin</a:t>
            </a:r>
            <a:r>
              <a:rPr lang="en-US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j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oin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объединяет все элементы массива в одну строку.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Если метод принимает строковой аргумент, то аргумент станет разделителем для элементов массива.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saab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j</a:t>
            </a:r>
            <a:r>
              <a:rPr lang="en-US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oin</a:t>
            </a:r>
            <a:r>
              <a:rPr lang="en-US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saab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&gt;&lt;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carsJoin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document.write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&gt;&lt;/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&gt;');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concat</a:t>
            </a:r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concat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дополняет элементы массива указанными элементами в параметрах.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saab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names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cars.concat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(names);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concat</a:t>
            </a:r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Если добавляемый элемент будет массивом, добавится массив, если строкой тогда строка добавится как элемент к массиву.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saab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carZaz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zaz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cars.concat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carZaz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Math.floor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floor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возвращает число, округляет до ближайшего меньшего целого.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x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20.5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(x),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</a:t>
            </a: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0</a:t>
            </a: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20.4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y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), 'Math round');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2</a:t>
            </a: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0</a:t>
            </a: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concat</a:t>
            </a:r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Склеивать можно сколько угодно массивов или строк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saab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cars.concat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zaz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toyota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console.log(cars);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sym typeface="Roboto"/>
              </a:rPr>
              <a:t>reverse()</a:t>
            </a:r>
            <a:endParaRPr lang="ru-RU" sz="4100" b="1" i="0" u="none" strike="noStrike" cap="none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numbers = [1, 2, 3, 4, 5, 6, 7];       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numbers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numbers.reverse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();  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Меняет порядок следования элементов массива на противоположный</a:t>
            </a:r>
            <a:r>
              <a:rPr lang="uk-UA" sz="20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console.log(numbers);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slice</a:t>
            </a:r>
            <a:r>
              <a:rPr lang="ru-RU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slice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a, b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возвращает часть массива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(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создание нового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из указанного массива.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начальный индекс (включительно);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конечный индекс (не включительно)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slice</a:t>
            </a:r>
            <a:r>
              <a:rPr lang="ru-RU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["яблоко", "груша", "слива", "апельсин", "персик"];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piece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fruits.slice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(0, 3);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возвращает первые три элемента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piece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fruits.slice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(2);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возвращает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подмассив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от указанного индекса (включительно) до конца массива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piece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fruits.slice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(1, -1);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Если аргумент отрицательный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он задает позицию относительно конца массива.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piece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fruits.slice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(-2);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вернет 2 элемента с конца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piece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fruits.slice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копия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push()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push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добавляет элементы в конец массива и возвращает его новую длину.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['Ura', 'Petja', 'Tanja',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array.push('Masha');	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еще вариант?</a:t>
            </a: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['Ura', 'Petja', 'Tanja', 'Ivan', 'Masha'];</a:t>
            </a: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push()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Petja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Tanja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pushed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array.push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Masha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Kolja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console.log(pushed); 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6 (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Возвращает длину массива)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;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push()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 = [0, 1, 2];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Исходный массив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массива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stack.length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newLength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stack.push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(3);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После добавления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массива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new_length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console.log("************************");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newLength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stack.push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(4, 5, 6, 7);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После добавления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stack);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массива</a:t>
            </a:r>
            <a:r>
              <a:rPr lang="uk-UA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" +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new_length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pop</a:t>
            </a:r>
            <a:r>
              <a:rPr lang="ru-RU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pop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удаляет последний элемент из массива 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 возвращает удаленное значение.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['Ura', 'Petja', 'Tanja', 'Ivan'];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del = array.pop();		</a:t>
            </a:r>
            <a:r>
              <a:rPr lang="pl-PL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вернем в переменную удаленное значение</a:t>
            </a:r>
            <a:endParaRPr lang="pl-PL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console.log(del);	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pl-PL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Ivan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console.log(array);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	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 </a:t>
            </a:r>
            <a:r>
              <a:rPr lang="pl-PL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['Ura', 'Petja', 'Tanja']; 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unshift</a:t>
            </a:r>
            <a:r>
              <a:rPr lang="ru-RU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unshift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добавляет элементы в начало массива и возвращает его новую длину.</a:t>
            </a: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["Subaru", "Volvo", "BMW", "Ford"];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Исходный массив: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cars.unshift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("Audi");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Массив после добавления: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нового массива: " +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cars.unshift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("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Akura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", "Jeep", "Nissan");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Массив после добавления: " +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console.log("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Размер нового массива: " +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newArr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13417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sym typeface="Roboto"/>
              </a:rPr>
              <a:t>shift()</a:t>
            </a:r>
            <a:endParaRPr lang="ru-RU" sz="4100" b="1" i="0" u="none" strike="noStrike" cap="none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shift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удаляет первый элемент из массива и возвращает удаленное значение.</a:t>
            </a: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Math.random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Math.random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возвращает случайное число в диапазоне от 0 до 1 (1 не включает)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Math.random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());</a:t>
            </a: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Math.random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()), 'round random');	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Math.floor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Math.random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()), 'round floor');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Math.ceil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Math.random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()), 'round ceil');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splice()</a:t>
            </a:r>
            <a:endParaRPr lang="ru-RU" sz="4100" b="1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splice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универсальный метод для вставки и удаления элементов из массива.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array.splice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e1, e2, e3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...);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индекс в массиве, с которого нужно начинать удаление.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кол-во элементов, которое удал</a:t>
            </a:r>
            <a:r>
              <a:rPr lang="uk-UA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яем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начиная с индекса "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e1, e2, e3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добавляемые элементы в массив. Добавление начинается с позиции "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splice() </a:t>
            </a:r>
            <a:r>
              <a:rPr lang="ru-RU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 Удаление</a:t>
            </a:r>
            <a:endParaRPr lang="ru-RU" sz="4100" b="1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["Subaru", "Volvo", "BMW", "Ford", "Skoda", "Lexus", "Honda"];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начиная с индекса 0, удалить 1 элемент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del =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cars.splice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(0, 1); </a:t>
            </a:r>
            <a:endParaRPr lang="uk-UA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console.log(cars);	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["Volvo", "BMW", "Ford", "Skoda", "Lexus", "Honda"]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console.log(del);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["Subaru"]</a:t>
            </a: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splice()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изменяет исходный массив, и возвращает массив удаленных элементов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splice() </a:t>
            </a:r>
            <a:r>
              <a:rPr lang="ru-RU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 Добавление</a:t>
            </a:r>
            <a:endParaRPr lang="ru-RU" sz="4100" b="1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cars = ["Subaru", "Volvo", "BMW", "Ford", "Skoda", "Lexus", "Honda"];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Начиная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с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индекса 2, удалить 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0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элементов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и добавить три  </a:t>
            </a:r>
            <a:r>
              <a:rPr lang="uk-UA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элемента</a:t>
            </a:r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: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"Toyota", "Mazda", "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Akura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cars.splice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(2, 0, "Toyota", "Mazda", "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Akura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");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console.log(cars);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 по методам</a:t>
            </a:r>
            <a:endParaRPr lang="ru-RU" sz="4100" b="1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из строки делает массив	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j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делает строку из массива (можно указать разделитель)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concat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объединяет массивы, возвращает новый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reverse()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меняет порядок в том же массиве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slice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выбирает элементы от и до, возвращает новый массив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push()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добавляет элементы в конец массива, возвращает новую длину 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pop()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удаляет последний элемент, и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удаленное значение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unshift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добавляет элементы в начало массива и возвращает его новую длину. 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shift()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удаляет первый элемент и возвращает удаленное значение.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splice()		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универсальный метод для вставки и удаления элементов из массива.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Деструктуризация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массива</a:t>
            </a:r>
            <a:endParaRPr lang="ru-RU" sz="4100" b="1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[1,2,3]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first = array[0];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second = array[1];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third = array[2];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То же, что и в верхней части, но удобнее:</a:t>
            </a:r>
          </a:p>
          <a:p>
            <a:pPr indent="-12700"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array = [1,2,3]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[first, second, third] = array;</a:t>
            </a: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Array.isArray</a:t>
            </a:r>
            <a:r>
              <a:rPr lang="en-US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(array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)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let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[1,2,3,4,5,6,7];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typeof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	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object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Array.isArray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// true</a:t>
            </a:r>
          </a:p>
          <a:p>
            <a:pPr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Так как массив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это объект,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typeof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 вернет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object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Чтобы выполнить проверку на массив, используйте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Array.isArray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9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Массив [1, 2, 3, 4, 5] вывести на экран через разделитель ‘_’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10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Организовать вывод массива [1,5,2,3,5,7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,2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8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9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] в виде списка, при помощи тегов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ul-li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11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Объединить данные из двух массивов и вывести их в одну строку.</a:t>
            </a: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audi','bmw','kia','zaz','opel','luaz','honda','toyota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['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red','green','yellow','black','white','blue','rose','wine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']</a:t>
            </a:r>
          </a:p>
          <a:p>
            <a:pPr indent="-12700">
              <a:buSzPts val="2000"/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Результат: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audi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red;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bmw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green;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kia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yellow;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zaz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black;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opel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white;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luaz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blue;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honda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rose;</a:t>
            </a:r>
          </a:p>
          <a:p>
            <a:pPr indent="-12700">
              <a:buSzPts val="2000"/>
            </a:pP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toyota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-- wine;</a:t>
            </a: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8531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Бонус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1</a:t>
            </a:r>
            <a:r>
              <a:rPr lang="en-US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2</a:t>
            </a:r>
            <a:endParaRPr lang="ru-RU" sz="41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Организовать циклический ввод с клавиатуры элементов, которые будут добавляться к существующему массиву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= [1,2] в конец. 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Предусмотреть символ прекращения ввода «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*</a:t>
            </a: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»</a:t>
            </a:r>
          </a:p>
          <a:p>
            <a:pPr indent="-12700">
              <a:lnSpc>
                <a:spcPct val="150000"/>
              </a:lnSpc>
              <a:buSzPts val="2000"/>
            </a:pP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То же самое, но добавлять в начало.</a:t>
            </a: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ru-RU" sz="1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Math.random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получение случайного числа в диапазоне от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min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(включительно) до 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max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(не включительно):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</a:t>
            </a:r>
            <a:r>
              <a:rPr lang="en-US" sz="20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floor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Math.random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* (</a:t>
            </a:r>
            <a:r>
              <a:rPr lang="ru-RU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max</a:t>
            </a: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- </a:t>
            </a:r>
            <a:r>
              <a:rPr lang="ru-RU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min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 + </a:t>
            </a:r>
            <a:r>
              <a:rPr lang="ru-RU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min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Полезные ссылки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4"/>
              </a:rPr>
              <a:t>https://developer.mozilla.org/ru/docs/Web/JavaScript/Reference/Global_Objects/Math/round</a:t>
            </a:r>
            <a:endParaRPr lang="uk-UA" sz="1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5"/>
              </a:rPr>
              <a:t>https://developer.mozilla.org/ru/docs/Web/JavaScript/Reference/Global_Objects/Array</a:t>
            </a:r>
            <a:endParaRPr lang="uk-UA" sz="1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6"/>
              </a:rPr>
              <a:t>https://learn.javascript.ru/array</a:t>
            </a:r>
            <a:endParaRPr lang="uk-UA" sz="1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12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0090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ru-RU" sz="18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Math.round</a:t>
            </a:r>
            <a:r>
              <a:rPr lang="ru-RU" sz="18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</a:t>
            </a:r>
          </a:p>
          <a:p>
            <a:pPr lvl="0" indent="-12700">
              <a:buSzPts val="2000"/>
            </a:pP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возвращает число, округлённое к ближайшему целому.</a:t>
            </a: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buSzPts val="2000"/>
            </a:pPr>
            <a:r>
              <a:rPr lang="en-US" sz="18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Math.ceil</a:t>
            </a:r>
            <a:r>
              <a:rPr lang="ru-RU" sz="18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	</a:t>
            </a:r>
          </a:p>
          <a:p>
            <a:pPr indent="-12700">
              <a:buSzPts val="2000"/>
            </a:pP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возвращает число, округлённое до ближайшего большего</a:t>
            </a: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18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Math</a:t>
            </a:r>
            <a:r>
              <a:rPr lang="ru-RU" sz="18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  <a:r>
              <a:rPr lang="en-US" sz="18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floor</a:t>
            </a:r>
            <a:r>
              <a:rPr lang="ru-RU" sz="18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</a:t>
            </a:r>
          </a:p>
          <a:p>
            <a:pPr lvl="0" indent="-12700">
              <a:buSzPts val="2000"/>
            </a:pP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возвращает число, округляет до ближайшего меньшего целого.</a:t>
            </a: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indent="-12700">
              <a:buSzPts val="2000"/>
            </a:pPr>
            <a:r>
              <a:rPr lang="en-US" sz="1800" b="1" dirty="0" err="1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Math.random</a:t>
            </a:r>
            <a:r>
              <a:rPr lang="en-US" sz="1800" b="1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()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	</a:t>
            </a:r>
          </a:p>
          <a:p>
            <a:pPr indent="-12700">
              <a:buSzPts val="2000"/>
            </a:pP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возвращает случайное число в диапазоне от 0 до 1 (1 не включает)</a:t>
            </a:r>
          </a:p>
          <a:p>
            <a:pPr lvl="0" indent="-12700">
              <a:buSzPts val="2000"/>
            </a:pPr>
            <a:endParaRPr lang="ru-RU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3915</TotalTime>
  <Words>3067</Words>
  <Application>Microsoft Office PowerPoint</Application>
  <PresentationFormat>Экран (4:3)</PresentationFormat>
  <Paragraphs>816</Paragraphs>
  <Slides>81</Slides>
  <Notes>81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7" baseType="lpstr">
      <vt:lpstr>Arial</vt:lpstr>
      <vt:lpstr>Roboto</vt:lpstr>
      <vt:lpstr>Calibri</vt:lpstr>
      <vt:lpstr>Noto Sans Symbols</vt:lpstr>
      <vt:lpstr>Calibri Light</vt:lpstr>
      <vt:lpstr>Тема Office</vt:lpstr>
      <vt:lpstr>Слайд 1</vt:lpstr>
      <vt:lpstr>Слайд 2</vt:lpstr>
      <vt:lpstr>План урока</vt:lpstr>
      <vt:lpstr>Math.round()</vt:lpstr>
      <vt:lpstr>Math.ceil()</vt:lpstr>
      <vt:lpstr>Math.floor()</vt:lpstr>
      <vt:lpstr>Math.random()</vt:lpstr>
      <vt:lpstr>Math.random()</vt:lpstr>
      <vt:lpstr>Math.</vt:lpstr>
      <vt:lpstr>Массивы</vt:lpstr>
      <vt:lpstr>Array</vt:lpstr>
      <vt:lpstr>Array</vt:lpstr>
      <vt:lpstr>Array</vt:lpstr>
      <vt:lpstr>Array</vt:lpstr>
      <vt:lpstr>Array</vt:lpstr>
      <vt:lpstr>Любые типы данных</vt:lpstr>
      <vt:lpstr>Индексы</vt:lpstr>
      <vt:lpstr>Индексы</vt:lpstr>
      <vt:lpstr>Индексы</vt:lpstr>
      <vt:lpstr>Длина массива</vt:lpstr>
      <vt:lpstr>Длина массива</vt:lpstr>
      <vt:lpstr>Длина массива</vt:lpstr>
      <vt:lpstr>Добавление в массив</vt:lpstr>
      <vt:lpstr>Последний элемент массива</vt:lpstr>
      <vt:lpstr>Последний элемент массива</vt:lpstr>
      <vt:lpstr>Добавить в конец массива </vt:lpstr>
      <vt:lpstr>Добавление по индексу</vt:lpstr>
      <vt:lpstr>Управление длинной </vt:lpstr>
      <vt:lpstr>new Array() </vt:lpstr>
      <vt:lpstr>new Array() </vt:lpstr>
      <vt:lpstr>new Array() </vt:lpstr>
      <vt:lpstr>Копирование по ссылке</vt:lpstr>
      <vt:lpstr>Перебор массивов</vt:lpstr>
      <vt:lpstr>Перебор массивов</vt:lpstr>
      <vt:lpstr>Перебор массивов</vt:lpstr>
      <vt:lpstr>Перебор массивов</vt:lpstr>
      <vt:lpstr>Вывод в обратном порядке</vt:lpstr>
      <vt:lpstr>Задание 1</vt:lpstr>
      <vt:lpstr>Задание 2</vt:lpstr>
      <vt:lpstr>Задание 3</vt:lpstr>
      <vt:lpstr>Задание 4</vt:lpstr>
      <vt:lpstr>Задание 5</vt:lpstr>
      <vt:lpstr>Задание 6</vt:lpstr>
      <vt:lpstr>For of</vt:lpstr>
      <vt:lpstr>Многомерные массивы</vt:lpstr>
      <vt:lpstr>Многомерные массивы</vt:lpstr>
      <vt:lpstr>Многомерные массивы</vt:lpstr>
      <vt:lpstr>Задание 7</vt:lpstr>
      <vt:lpstr>Задание 7</vt:lpstr>
      <vt:lpstr>Задание 7</vt:lpstr>
      <vt:lpstr>Задание 8</vt:lpstr>
      <vt:lpstr>Методы</vt:lpstr>
      <vt:lpstr>split()</vt:lpstr>
      <vt:lpstr>split()</vt:lpstr>
      <vt:lpstr>split()</vt:lpstr>
      <vt:lpstr>join()</vt:lpstr>
      <vt:lpstr>join()</vt:lpstr>
      <vt:lpstr>concat()</vt:lpstr>
      <vt:lpstr>concat()</vt:lpstr>
      <vt:lpstr>concat()</vt:lpstr>
      <vt:lpstr>reverse()</vt:lpstr>
      <vt:lpstr>slice()</vt:lpstr>
      <vt:lpstr>slice()</vt:lpstr>
      <vt:lpstr>push()</vt:lpstr>
      <vt:lpstr>push()</vt:lpstr>
      <vt:lpstr>push()</vt:lpstr>
      <vt:lpstr>pop()</vt:lpstr>
      <vt:lpstr>unshift()</vt:lpstr>
      <vt:lpstr>shift()</vt:lpstr>
      <vt:lpstr>splice()</vt:lpstr>
      <vt:lpstr>splice()  Удаление</vt:lpstr>
      <vt:lpstr>splice()  Добавление</vt:lpstr>
      <vt:lpstr>Итог по методам</vt:lpstr>
      <vt:lpstr>Деструктуризация массива</vt:lpstr>
      <vt:lpstr>Array.isArray(array)</vt:lpstr>
      <vt:lpstr>Задание 9</vt:lpstr>
      <vt:lpstr>Задание 10</vt:lpstr>
      <vt:lpstr>Задание 11</vt:lpstr>
      <vt:lpstr>Бонус 12</vt:lpstr>
      <vt:lpstr>Полезные ссылки</vt:lpstr>
      <vt:lpstr>Слайд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374</cp:revision>
  <dcterms:modified xsi:type="dcterms:W3CDTF">2021-06-04T18:50:16Z</dcterms:modified>
</cp:coreProperties>
</file>